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6"/>
  </p:notesMasterIdLst>
  <p:sldIdLst>
    <p:sldId id="256" r:id="rId2"/>
    <p:sldId id="257" r:id="rId3"/>
    <p:sldId id="259" r:id="rId4"/>
    <p:sldId id="258" r:id="rId5"/>
  </p:sldIdLst>
  <p:sldSz cx="9144000" cy="6858000" type="screen4x3"/>
  <p:notesSz cx="6858000" cy="9144000"/>
  <p:defaultTextStyle>
    <a:defPPr>
      <a:defRPr lang="sv-SE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27" d="100"/>
          <a:sy n="127" d="100"/>
        </p:scale>
        <p:origin x="-560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E9205E4-7F8F-CC43-A9E6-DCAE06E427C0}" type="datetimeFigureOut">
              <a:rPr lang="sv-SE" smtClean="0"/>
              <a:t>17-10-26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4F9DBFC-564A-4341-BB7C-3798A1BB495D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607036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sv.wikipedia.org/wiki/Verklighet" TargetMode="External"/><Relationship Id="rId4" Type="http://schemas.openxmlformats.org/officeDocument/2006/relationships/hyperlink" Target="https://sv.wikipedia.org/wiki/Kunskap" TargetMode="External"/><Relationship Id="rId5" Type="http://schemas.openxmlformats.org/officeDocument/2006/relationships/hyperlink" Target="https://sv.wikipedia.org/wiki/Sanning" TargetMode="External"/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9DBFC-564A-4341-BB7C-3798A1BB495D}" type="slidenum">
              <a:rPr lang="sv-SE" smtClean="0"/>
              <a:t>1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3427596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bildobjekt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Platshållare för anteckninga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v-SE" dirty="0" smtClean="0"/>
              <a:t>Retorikens beståndsdelar</a:t>
            </a:r>
            <a:r>
              <a:rPr lang="sv-SE" baseline="0" dirty="0" smtClean="0"/>
              <a:t>. </a:t>
            </a:r>
            <a:r>
              <a:rPr lang="sv-SE" baseline="0" dirty="0" err="1" smtClean="0"/>
              <a:t>Loggos</a:t>
            </a:r>
            <a:r>
              <a:rPr lang="sv-SE" baseline="0" dirty="0" smtClean="0"/>
              <a:t>, </a:t>
            </a:r>
            <a:r>
              <a:rPr lang="sv-SE" baseline="0" dirty="0" err="1" smtClean="0"/>
              <a:t>Pathos</a:t>
            </a:r>
            <a:r>
              <a:rPr lang="sv-SE" baseline="0" dirty="0" smtClean="0"/>
              <a:t> och </a:t>
            </a:r>
            <a:r>
              <a:rPr lang="sv-SE" baseline="0" dirty="0" err="1" smtClean="0"/>
              <a:t>Ethos</a:t>
            </a:r>
            <a:r>
              <a:rPr lang="sv-SE" baseline="0" dirty="0" smtClean="0"/>
              <a:t>. </a:t>
            </a:r>
            <a:r>
              <a:rPr lang="sv-SE" dirty="0" smtClean="0"/>
              <a:t>"Finns det någon </a:t>
            </a:r>
            <a:r>
              <a:rPr lang="sv-SE" dirty="0" smtClean="0">
                <a:hlinkClick r:id="rId3" tooltip="Verklighet"/>
              </a:rPr>
              <a:t>verklighet</a:t>
            </a:r>
            <a:r>
              <a:rPr lang="sv-SE" dirty="0" smtClean="0"/>
              <a:t> utanför mina tankar?", "Vad är </a:t>
            </a:r>
            <a:r>
              <a:rPr lang="sv-SE" dirty="0" smtClean="0">
                <a:hlinkClick r:id="rId4" tooltip="Kunskap"/>
              </a:rPr>
              <a:t>kunskap</a:t>
            </a:r>
            <a:r>
              <a:rPr lang="sv-SE" dirty="0" smtClean="0"/>
              <a:t>?", "Vad är </a:t>
            </a:r>
            <a:r>
              <a:rPr lang="sv-SE" dirty="0" smtClean="0">
                <a:hlinkClick r:id="rId5" tooltip="Sanning"/>
              </a:rPr>
              <a:t>sanning</a:t>
            </a:r>
            <a:r>
              <a:rPr lang="sv-SE" dirty="0" smtClean="0"/>
              <a:t>?", "Vad gör en handling värdefull?"</a:t>
            </a:r>
            <a:endParaRPr lang="sv-SE" dirty="0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4F9DBFC-564A-4341-BB7C-3798A1BB495D}" type="slidenum">
              <a:rPr lang="sv-SE" smtClean="0"/>
              <a:t>4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3752774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0CDA-AC5B-2247-9ECB-218992D093E2}" type="datetimeFigureOut">
              <a:rPr lang="sv-SE" smtClean="0"/>
              <a:t>17-10-26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C1D0-2287-3349-A886-F7637F08C6B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118470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0CDA-AC5B-2247-9ECB-218992D093E2}" type="datetimeFigureOut">
              <a:rPr lang="sv-SE" smtClean="0"/>
              <a:t>17-10-26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C1D0-2287-3349-A886-F7637F08C6B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3355700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0CDA-AC5B-2247-9ECB-218992D093E2}" type="datetimeFigureOut">
              <a:rPr lang="sv-SE" smtClean="0"/>
              <a:t>17-10-26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C1D0-2287-3349-A886-F7637F08C6B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4893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0CDA-AC5B-2247-9ECB-218992D093E2}" type="datetimeFigureOut">
              <a:rPr lang="sv-SE" smtClean="0"/>
              <a:t>17-10-26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C1D0-2287-3349-A886-F7637F08C6B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8410975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0CDA-AC5B-2247-9ECB-218992D093E2}" type="datetimeFigureOut">
              <a:rPr lang="sv-SE" smtClean="0"/>
              <a:t>17-10-26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C1D0-2287-3349-A886-F7637F08C6B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16734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0CDA-AC5B-2247-9ECB-218992D093E2}" type="datetimeFigureOut">
              <a:rPr lang="sv-SE" smtClean="0"/>
              <a:t>17-10-26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C1D0-2287-3349-A886-F7637F08C6B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53692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0CDA-AC5B-2247-9ECB-218992D093E2}" type="datetimeFigureOut">
              <a:rPr lang="sv-SE" smtClean="0"/>
              <a:t>17-10-26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C1D0-2287-3349-A886-F7637F08C6B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70938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0CDA-AC5B-2247-9ECB-218992D093E2}" type="datetimeFigureOut">
              <a:rPr lang="sv-SE" smtClean="0"/>
              <a:t>17-10-26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C1D0-2287-3349-A886-F7637F08C6B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382933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0CDA-AC5B-2247-9ECB-218992D093E2}" type="datetimeFigureOut">
              <a:rPr lang="sv-SE" smtClean="0"/>
              <a:t>17-10-26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C1D0-2287-3349-A886-F7637F08C6B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45485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0CDA-AC5B-2247-9ECB-218992D093E2}" type="datetimeFigureOut">
              <a:rPr lang="sv-SE" smtClean="0"/>
              <a:t>17-10-26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C1D0-2287-3349-A886-F7637F08C6B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013563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DA0CDA-AC5B-2247-9ECB-218992D093E2}" type="datetimeFigureOut">
              <a:rPr lang="sv-SE" smtClean="0"/>
              <a:t>17-10-26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B8C1D0-2287-3349-A886-F7637F08C6B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762831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DA0CDA-AC5B-2247-9ECB-218992D093E2}" type="datetimeFigureOut">
              <a:rPr lang="sv-SE" smtClean="0"/>
              <a:t>17-10-26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B8C1D0-2287-3349-A886-F7637F08C6B9}" type="slidenum">
              <a:rPr lang="sv-SE" smtClean="0"/>
              <a:t>‹Nr.›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070692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17588" y="0"/>
            <a:ext cx="8795643" cy="1470025"/>
          </a:xfrm>
        </p:spPr>
        <p:txBody>
          <a:bodyPr>
            <a:normAutofit fontScale="90000"/>
          </a:bodyPr>
          <a:lstStyle/>
          <a:p>
            <a:r>
              <a:rPr lang="sv-SE" sz="3600" dirty="0"/>
              <a:t/>
            </a:r>
            <a:br>
              <a:rPr lang="sv-SE" sz="3600" dirty="0"/>
            </a:br>
            <a:r>
              <a:rPr lang="sv-SE" sz="3600" dirty="0"/>
              <a:t> </a:t>
            </a:r>
            <a:br>
              <a:rPr lang="sv-SE" sz="3600" dirty="0"/>
            </a:br>
            <a:r>
              <a:rPr lang="sv-SE" sz="3600" dirty="0"/>
              <a:t>Psykoterapin, </a:t>
            </a:r>
            <a:r>
              <a:rPr lang="sv-SE" sz="3600" dirty="0" smtClean="0"/>
              <a:t>medvetandet </a:t>
            </a:r>
            <a:r>
              <a:rPr lang="sv-SE" sz="3600" dirty="0"/>
              <a:t>och </a:t>
            </a:r>
            <a:r>
              <a:rPr lang="sv-SE" sz="3600" dirty="0" smtClean="0"/>
              <a:t>hjärnan </a:t>
            </a:r>
            <a:r>
              <a:rPr lang="sv-SE" sz="3600" dirty="0"/>
              <a:t/>
            </a:r>
            <a:br>
              <a:rPr lang="sv-SE" sz="3600" dirty="0"/>
            </a:br>
            <a:r>
              <a:rPr lang="sv-SE" sz="3600" dirty="0" smtClean="0"/>
              <a:t>psykologiska </a:t>
            </a:r>
            <a:r>
              <a:rPr lang="sv-SE" sz="3600" dirty="0"/>
              <a:t>och filosofiska </a:t>
            </a:r>
            <a:r>
              <a:rPr lang="sv-SE" sz="3600" dirty="0" smtClean="0"/>
              <a:t>aspekter													</a:t>
            </a:r>
            <a:r>
              <a:rPr lang="sv-SE" sz="3100" dirty="0" smtClean="0"/>
              <a:t>2017 10 26</a:t>
            </a:r>
            <a:endParaRPr lang="sv-SE" sz="3100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3292485" y="3357079"/>
            <a:ext cx="6126157" cy="1752600"/>
          </a:xfrm>
        </p:spPr>
        <p:txBody>
          <a:bodyPr>
            <a:noAutofit/>
          </a:bodyPr>
          <a:lstStyle/>
          <a:p>
            <a:r>
              <a:rPr lang="sv-SE" sz="2400" i="1" dirty="0" smtClean="0"/>
              <a:t>Svensk Förening för Filosofi och Psykiatri </a:t>
            </a:r>
          </a:p>
          <a:p>
            <a:r>
              <a:rPr lang="sv-SE" sz="2400" i="1" dirty="0" smtClean="0"/>
              <a:t>(</a:t>
            </a:r>
            <a:r>
              <a:rPr lang="sv-SE" sz="2400" i="1" dirty="0" err="1" smtClean="0"/>
              <a:t>SFFP.se</a:t>
            </a:r>
            <a:r>
              <a:rPr lang="sv-SE" sz="2400" i="1" dirty="0" smtClean="0"/>
              <a:t>) </a:t>
            </a:r>
          </a:p>
          <a:p>
            <a:r>
              <a:rPr lang="sv-SE" sz="2400" i="1" dirty="0" smtClean="0"/>
              <a:t>Svenska Psykiatriska Föreningen </a:t>
            </a:r>
          </a:p>
          <a:p>
            <a:r>
              <a:rPr lang="sv-SE" sz="2400" i="1" dirty="0" smtClean="0"/>
              <a:t>(SPF)</a:t>
            </a:r>
            <a:endParaRPr lang="sv-SE" sz="2400" dirty="0"/>
          </a:p>
        </p:txBody>
      </p:sp>
      <p:pic>
        <p:nvPicPr>
          <p:cNvPr id="6" name="Bildobjekt 5" descr="Plato_Aristotle 3.jp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588" y="1941027"/>
            <a:ext cx="3705421" cy="48461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6234702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i="1" dirty="0"/>
              <a:t>Program</a:t>
            </a:r>
            <a:br>
              <a:rPr lang="sv-SE" i="1" dirty="0"/>
            </a:br>
            <a:endParaRPr lang="sv-SE" i="1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940660"/>
            <a:ext cx="8229600" cy="53147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000" dirty="0"/>
              <a:t>13.10</a:t>
            </a:r>
          </a:p>
          <a:p>
            <a:r>
              <a:rPr lang="sv-SE" sz="2000" dirty="0"/>
              <a:t>Olika psykoterapier - olika filosofiska grunder/grundantaganden.</a:t>
            </a:r>
          </a:p>
          <a:p>
            <a:pPr marL="0" indent="0">
              <a:buNone/>
            </a:pPr>
            <a:r>
              <a:rPr lang="sv-SE" sz="2000" dirty="0" smtClean="0"/>
              <a:t>		En </a:t>
            </a:r>
            <a:r>
              <a:rPr lang="sv-SE" sz="2000" dirty="0"/>
              <a:t>överblick av forskning, design och utfallsmått.</a:t>
            </a:r>
          </a:p>
          <a:p>
            <a:pPr marL="0" indent="0">
              <a:buNone/>
            </a:pPr>
            <a:r>
              <a:rPr lang="sv-SE" sz="2000" dirty="0" smtClean="0"/>
              <a:t>		</a:t>
            </a:r>
            <a:r>
              <a:rPr lang="sv-SE" sz="2000" dirty="0"/>
              <a:t>Anne H </a:t>
            </a:r>
            <a:r>
              <a:rPr lang="sv-SE" sz="2000" dirty="0" smtClean="0"/>
              <a:t>Berman</a:t>
            </a:r>
            <a:endParaRPr lang="sv-SE" sz="2000" dirty="0"/>
          </a:p>
          <a:p>
            <a:pPr marL="0" indent="0">
              <a:buNone/>
            </a:pPr>
            <a:r>
              <a:rPr lang="sv-SE" sz="2000" dirty="0"/>
              <a:t>13.40</a:t>
            </a:r>
          </a:p>
          <a:p>
            <a:r>
              <a:rPr lang="sv-SE" sz="2000" dirty="0"/>
              <a:t>Faktaresistens – från ett filosofiskt och ett psykologiskt perspektiv.</a:t>
            </a:r>
          </a:p>
          <a:p>
            <a:pPr marL="0" indent="0">
              <a:buNone/>
            </a:pPr>
            <a:r>
              <a:rPr lang="sv-SE" sz="2000" dirty="0" smtClean="0"/>
              <a:t>		Åsa </a:t>
            </a:r>
            <a:r>
              <a:rPr lang="sv-SE" sz="2000" dirty="0" err="1"/>
              <a:t>Wikforss</a:t>
            </a:r>
            <a:r>
              <a:rPr lang="sv-SE" sz="2000" dirty="0"/>
              <a:t> och Helge </a:t>
            </a:r>
            <a:r>
              <a:rPr lang="sv-SE" sz="2000" dirty="0" smtClean="0"/>
              <a:t>Malmgren</a:t>
            </a:r>
            <a:endParaRPr lang="sv-SE" sz="2000" dirty="0"/>
          </a:p>
          <a:p>
            <a:pPr marL="0" indent="0">
              <a:buNone/>
            </a:pPr>
            <a:r>
              <a:rPr lang="sv-SE" sz="2000" dirty="0"/>
              <a:t>14.25</a:t>
            </a:r>
          </a:p>
          <a:p>
            <a:r>
              <a:rPr lang="sv-SE" sz="2000" dirty="0"/>
              <a:t>Arm- och </a:t>
            </a:r>
            <a:r>
              <a:rPr lang="sv-SE" sz="2000" dirty="0" err="1" smtClean="0"/>
              <a:t>bensträckare</a:t>
            </a:r>
            <a:endParaRPr lang="sv-SE" sz="2000" dirty="0"/>
          </a:p>
          <a:p>
            <a:pPr marL="914400" lvl="2" indent="0">
              <a:buNone/>
            </a:pPr>
            <a:r>
              <a:rPr lang="sv-SE" sz="2000" dirty="0" smtClean="0"/>
              <a:t>Lena Lundström</a:t>
            </a:r>
          </a:p>
          <a:p>
            <a:pPr marL="0" indent="0">
              <a:buNone/>
            </a:pPr>
            <a:r>
              <a:rPr lang="sv-SE" sz="2000" dirty="0" smtClean="0"/>
              <a:t>14.30</a:t>
            </a:r>
            <a:r>
              <a:rPr lang="sv-SE" sz="2000" dirty="0"/>
              <a:t> </a:t>
            </a:r>
          </a:p>
          <a:p>
            <a:r>
              <a:rPr lang="sv-SE" sz="2000" dirty="0"/>
              <a:t>Vad vet vi idag om psykoterapi? Hur fungerar psykoterapi? Finns evidens för effekter</a:t>
            </a:r>
            <a:r>
              <a:rPr lang="sv-SE" sz="2000" dirty="0" smtClean="0"/>
              <a:t>?</a:t>
            </a:r>
          </a:p>
          <a:p>
            <a:pPr marL="0" indent="0">
              <a:buNone/>
            </a:pPr>
            <a:r>
              <a:rPr lang="sv-SE" sz="2000" dirty="0"/>
              <a:t>	</a:t>
            </a:r>
            <a:r>
              <a:rPr lang="sv-SE" sz="2000" dirty="0" smtClean="0"/>
              <a:t>	Rolf Sandell</a:t>
            </a:r>
          </a:p>
          <a:p>
            <a:pPr marL="0" indent="0">
              <a:buNone/>
            </a:pPr>
            <a:r>
              <a:rPr lang="sv-SE" sz="2000" dirty="0" smtClean="0"/>
              <a:t>15.00 </a:t>
            </a:r>
          </a:p>
          <a:p>
            <a:r>
              <a:rPr lang="sv-SE" sz="2000" dirty="0" smtClean="0"/>
              <a:t>Kaffe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9240923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 i="1" dirty="0" smtClean="0"/>
              <a:t>Program</a:t>
            </a:r>
            <a:r>
              <a:rPr lang="sv-SE" dirty="0"/>
              <a:t/>
            </a:r>
            <a:br>
              <a:rPr lang="sv-SE" dirty="0"/>
            </a:b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57200" y="940660"/>
            <a:ext cx="8229600" cy="531473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sv-SE" sz="2000" dirty="0"/>
              <a:t>15.25</a:t>
            </a:r>
          </a:p>
          <a:p>
            <a:r>
              <a:rPr lang="sv-SE" sz="2000" dirty="0"/>
              <a:t>Mål för psykoterapi - etiska aspekter.</a:t>
            </a:r>
          </a:p>
          <a:p>
            <a:pPr marL="0" indent="0">
              <a:buNone/>
            </a:pPr>
            <a:r>
              <a:rPr lang="sv-SE" sz="2000" dirty="0" smtClean="0"/>
              <a:t>		Rolf </a:t>
            </a:r>
            <a:r>
              <a:rPr lang="sv-SE" sz="2000" dirty="0" err="1" smtClean="0"/>
              <a:t>Ahlzén</a:t>
            </a:r>
            <a:endParaRPr lang="sv-SE" sz="2000" dirty="0"/>
          </a:p>
          <a:p>
            <a:pPr marL="0" indent="0">
              <a:buNone/>
            </a:pPr>
            <a:r>
              <a:rPr lang="sv-SE" sz="2000" dirty="0"/>
              <a:t>15.55</a:t>
            </a:r>
          </a:p>
          <a:p>
            <a:r>
              <a:rPr lang="sv-SE" sz="2000" dirty="0"/>
              <a:t>Filosofen kommenterar.</a:t>
            </a:r>
          </a:p>
          <a:p>
            <a:pPr marL="0" indent="0">
              <a:buNone/>
            </a:pPr>
            <a:r>
              <a:rPr lang="sv-SE" sz="2000" dirty="0" smtClean="0"/>
              <a:t>		Helge Malmgren</a:t>
            </a:r>
            <a:r>
              <a:rPr lang="sv-SE" sz="2000" dirty="0"/>
              <a:t> </a:t>
            </a:r>
          </a:p>
          <a:p>
            <a:pPr marL="0" indent="0">
              <a:buNone/>
            </a:pPr>
            <a:r>
              <a:rPr lang="sv-SE" sz="2000" dirty="0"/>
              <a:t>16.30</a:t>
            </a:r>
          </a:p>
          <a:p>
            <a:r>
              <a:rPr lang="sv-SE" sz="2000" dirty="0"/>
              <a:t>Allmän </a:t>
            </a:r>
            <a:r>
              <a:rPr lang="sv-SE" sz="2000" dirty="0" smtClean="0"/>
              <a:t>diskussion</a:t>
            </a:r>
            <a:endParaRPr lang="sv-SE" sz="2000" dirty="0"/>
          </a:p>
          <a:p>
            <a:endParaRPr lang="sv-SE" sz="2000" dirty="0"/>
          </a:p>
          <a:p>
            <a:pPr marL="0" indent="0">
              <a:buNone/>
            </a:pPr>
            <a:r>
              <a:rPr lang="sv-SE" sz="2000" dirty="0"/>
              <a:t>16.50  </a:t>
            </a:r>
          </a:p>
          <a:p>
            <a:r>
              <a:rPr lang="sv-SE" sz="2000" dirty="0"/>
              <a:t>Slutord. </a:t>
            </a:r>
          </a:p>
          <a:p>
            <a:pPr marL="0" indent="0">
              <a:buNone/>
            </a:pPr>
            <a:r>
              <a:rPr lang="sv-SE" sz="2000" dirty="0" smtClean="0"/>
              <a:t>		Alexander Wilczek</a:t>
            </a:r>
            <a:endParaRPr lang="sv-SE" sz="2000" dirty="0"/>
          </a:p>
          <a:p>
            <a:pPr marL="0" indent="0">
              <a:buNone/>
            </a:pPr>
            <a:r>
              <a:rPr lang="sv-SE" sz="2000" dirty="0"/>
              <a:t>17.00  Avslut.</a:t>
            </a:r>
            <a:r>
              <a:rPr lang="sv-SE" sz="2000" dirty="0" smtClean="0">
                <a:effectLst/>
              </a:rPr>
              <a:t> </a:t>
            </a:r>
            <a:endParaRPr lang="sv-SE" sz="2000" dirty="0"/>
          </a:p>
        </p:txBody>
      </p:sp>
    </p:spTree>
    <p:extLst>
      <p:ext uri="{BB962C8B-B14F-4D97-AF65-F5344CB8AC3E}">
        <p14:creationId xmlns:p14="http://schemas.microsoft.com/office/powerpoint/2010/main" val="18792157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v-SE" dirty="0" smtClean="0"/>
              <a:t>  </a:t>
            </a:r>
            <a:endParaRPr lang="sv-SE" dirty="0"/>
          </a:p>
        </p:txBody>
      </p:sp>
      <p:pic>
        <p:nvPicPr>
          <p:cNvPr id="4" name="Platshållare för innehåll 3" descr="Aristoteles1-1050x700.jpg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753" b="8753"/>
          <a:stretch>
            <a:fillRect/>
          </a:stretch>
        </p:blipFill>
        <p:spPr>
          <a:xfrm>
            <a:off x="-97016" y="-11042"/>
            <a:ext cx="12469965" cy="6941547"/>
          </a:xfrm>
        </p:spPr>
      </p:pic>
      <p:sp>
        <p:nvSpPr>
          <p:cNvPr id="5" name="textruta 4"/>
          <p:cNvSpPr txBox="1"/>
          <p:nvPr/>
        </p:nvSpPr>
        <p:spPr>
          <a:xfrm>
            <a:off x="1019416" y="641796"/>
            <a:ext cx="1539454" cy="113877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 err="1" smtClean="0">
                <a:solidFill>
                  <a:srgbClr val="FFFFFF"/>
                </a:solidFill>
              </a:rPr>
              <a:t>sffp.se</a:t>
            </a:r>
            <a:endParaRPr lang="sv-SE" sz="4000" dirty="0" smtClean="0">
              <a:solidFill>
                <a:srgbClr val="FFFFFF"/>
              </a:solidFill>
            </a:endParaRPr>
          </a:p>
          <a:p>
            <a:endParaRPr lang="sv-SE" sz="2800" dirty="0"/>
          </a:p>
        </p:txBody>
      </p:sp>
      <p:sp>
        <p:nvSpPr>
          <p:cNvPr id="6" name="textruta 5"/>
          <p:cNvSpPr txBox="1"/>
          <p:nvPr/>
        </p:nvSpPr>
        <p:spPr>
          <a:xfrm>
            <a:off x="457200" y="1801319"/>
            <a:ext cx="3009708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sv-SE" sz="4000" dirty="0" smtClean="0">
                <a:solidFill>
                  <a:srgbClr val="FFFFFF"/>
                </a:solidFill>
              </a:rPr>
              <a:t>Tack för idag!</a:t>
            </a:r>
          </a:p>
        </p:txBody>
      </p:sp>
    </p:spTree>
    <p:extLst>
      <p:ext uri="{BB962C8B-B14F-4D97-AF65-F5344CB8AC3E}">
        <p14:creationId xmlns:p14="http://schemas.microsoft.com/office/powerpoint/2010/main" val="80991948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800" decel="100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800" decel="100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5713</TotalTime>
  <Words>85</Words>
  <Application>Microsoft Macintosh PowerPoint</Application>
  <PresentationFormat>Bildspel på skärmen (4:3)</PresentationFormat>
  <Paragraphs>41</Paragraphs>
  <Slides>4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Bildrubriker</vt:lpstr>
      </vt:variant>
      <vt:variant>
        <vt:i4>4</vt:i4>
      </vt:variant>
    </vt:vector>
  </HeadingPairs>
  <TitlesOfParts>
    <vt:vector size="5" baseType="lpstr">
      <vt:lpstr>Office-tema</vt:lpstr>
      <vt:lpstr>   Psykoterapin, medvetandet och hjärnan  psykologiska och filosofiska aspekter             2017 10 26</vt:lpstr>
      <vt:lpstr>Program </vt:lpstr>
      <vt:lpstr>Program </vt:lpstr>
      <vt:lpstr>  </vt:lpstr>
    </vt:vector>
  </TitlesOfParts>
  <Company>KI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  Psykoterapin, medvetandet och hjärnan.  Psykologiska och filosofiska aspekter. 2017 10 26</dc:title>
  <dc:creator>Alexander Wilczek</dc:creator>
  <cp:lastModifiedBy>Alexander Wilczek</cp:lastModifiedBy>
  <cp:revision>19</cp:revision>
  <dcterms:created xsi:type="dcterms:W3CDTF">2017-10-22T09:37:14Z</dcterms:created>
  <dcterms:modified xsi:type="dcterms:W3CDTF">2017-10-26T17:46:43Z</dcterms:modified>
</cp:coreProperties>
</file>